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F6EDFF-ECFD-B54F-AA53-E873BE730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814AC6A-6810-2F43-910D-9CF019EE9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ED313CD-6D14-D449-A85A-81AF1357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814-A104-1242-8C5F-D9E9D8038E4A}" type="datetimeFigureOut">
              <a:rPr lang="fr-FR" smtClean="0"/>
              <a:t>24/01/2018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6DEA1F7-0A37-B149-9FDF-2E5388AD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0F03438-2EF3-704E-82C6-41532769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4FC-C89C-1049-9C47-8DAF4874E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02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D9F5042-1EB2-924A-8A4D-06957DAF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9E5BCFA-4E73-534A-9EC1-450FB3AEB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908C7D3-EB0F-144B-9B55-B1109596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814-A104-1242-8C5F-D9E9D8038E4A}" type="datetimeFigureOut">
              <a:rPr lang="fr-FR" smtClean="0"/>
              <a:t>24/01/2018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291977B-53A8-D843-9994-DE6A9396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19C9A9B-0F01-764F-837A-4A54CE5B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4FC-C89C-1049-9C47-8DAF4874E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06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5BFB2BC4-B54E-4D47-8A9F-490FBCE248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0AB4CD9-6C63-C640-BC1E-B56BA7F0E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889FE52-EC03-EF4C-AD64-EA80B4D3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814-A104-1242-8C5F-D9E9D8038E4A}" type="datetimeFigureOut">
              <a:rPr lang="fr-FR" smtClean="0"/>
              <a:t>24/01/2018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890EF68-96E5-9B4D-A6DA-8376385A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C9FBDE0-44EA-4E44-AB4B-3AA99449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4FC-C89C-1049-9C47-8DAF4874E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47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824E797-08D8-E541-842D-2598924A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30DC7FF-D783-EB4D-9F0C-A2981FAF7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6A99EB0-710A-2848-929F-A8ABAD11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814-A104-1242-8C5F-D9E9D8038E4A}" type="datetimeFigureOut">
              <a:rPr lang="fr-FR" smtClean="0"/>
              <a:t>24/01/2018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B633A03-C1AF-5249-A05B-ED7B30E3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ED467EB-F054-F64F-9E67-4DFDEDC8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4FC-C89C-1049-9C47-8DAF4874E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50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538C5A-8F59-F249-B9BA-D1D6B527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D4D984A-9ECD-7843-93F8-1125504BA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84F4BF3-154B-8B4F-BC2E-2440D58A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814-A104-1242-8C5F-D9E9D8038E4A}" type="datetimeFigureOut">
              <a:rPr lang="fr-FR" smtClean="0"/>
              <a:t>24/01/2018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622738-5FDB-C24C-B860-20241C76F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F15F1EE-1DEE-0D47-B6A7-8CB87119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4FC-C89C-1049-9C47-8DAF4874E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62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54623F8-F197-3243-8746-EF00AAA6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7ABD903-2D86-EB45-83D7-C982A031F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76D03F9-F074-ED49-AE81-EB0CFF230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EDF78CE-2C3D-A04B-9B7C-47258D98B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814-A104-1242-8C5F-D9E9D8038E4A}" type="datetimeFigureOut">
              <a:rPr lang="fr-FR" smtClean="0"/>
              <a:t>24/01/2018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8FDF60E-A5EE-CD4C-8BED-4C8497F5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DE6D220-90A2-CC48-B145-6048E77D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4FC-C89C-1049-9C47-8DAF4874E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91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4B482CC-8683-0E43-AC21-EA7032D0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4E3D8D2-97D5-1542-8CB6-EABC3E465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3637C93-FAAB-E64E-964E-EA326E449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6DCD3B8-DDF2-124C-B0AB-6C8F2C190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1D3B4868-013A-BA49-88BA-F16C2A697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7B2991B5-4A7E-D540-93B4-7DDBF16C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814-A104-1242-8C5F-D9E9D8038E4A}" type="datetimeFigureOut">
              <a:rPr lang="fr-FR" smtClean="0"/>
              <a:t>24/01/2018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8E121437-BC7A-174F-B658-51D08D6E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FA36ACD6-2A61-844A-ADE9-936C518B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4FC-C89C-1049-9C47-8DAF4874E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2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C2B9E06-5C17-994E-B507-22B16008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11FAF75-4A51-5740-8EC7-07742AD9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814-A104-1242-8C5F-D9E9D8038E4A}" type="datetimeFigureOut">
              <a:rPr lang="fr-FR" smtClean="0"/>
              <a:t>24/01/2018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737C680-67CA-8649-BC31-FC9469F6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636BBE0-DCC6-204D-92BB-639713F6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4FC-C89C-1049-9C47-8DAF4874E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74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377E2AB4-F4F6-224B-B2E3-DBA9491B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814-A104-1242-8C5F-D9E9D8038E4A}" type="datetimeFigureOut">
              <a:rPr lang="fr-FR" smtClean="0"/>
              <a:t>24/01/2018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ABA4A8D9-57FA-7045-B30C-63EA5A08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E45AB4D-7CFD-7D48-8D08-28D65DE8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4FC-C89C-1049-9C47-8DAF4874E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43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0FCE78-E617-E44C-95D8-D7F425ED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2A0B5E5-ED15-2B4A-94D7-839418BE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992787D-2134-C942-A530-65ECF97D9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28C670E-1F03-484F-99CC-13403725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814-A104-1242-8C5F-D9E9D8038E4A}" type="datetimeFigureOut">
              <a:rPr lang="fr-FR" smtClean="0"/>
              <a:t>24/01/2018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E86E574-33B7-B445-AEB8-6F8ABA24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FD9DA99-BB65-314C-8ADE-9374BDD3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4FC-C89C-1049-9C47-8DAF4874E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94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B52404-C3E2-B24F-AF76-17597D09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BF86C4D9-9182-8C4B-A5F0-04CA499FB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B597F70-46E6-CE43-9909-05AD23C73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5B51D62-0C56-E441-B656-4DFCDCD4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814-A104-1242-8C5F-D9E9D8038E4A}" type="datetimeFigureOut">
              <a:rPr lang="fr-FR" smtClean="0"/>
              <a:t>24/01/2018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39E57AE-7D82-6D48-9EC6-8919ECB7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B3BAA28-62E0-504F-B266-74735784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4FC-C89C-1049-9C47-8DAF4874E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05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EB4D71E-5E8D-BE4D-B054-564996CC4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D2A2E17-348B-AA45-A9D4-0F63EF306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D26739B-B6B8-5D4F-B20F-31247C1CB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AA814-A104-1242-8C5F-D9E9D8038E4A}" type="datetimeFigureOut">
              <a:rPr lang="fr-FR" smtClean="0"/>
              <a:t>24/01/2018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E939700-BC2D-DB4C-9F26-7EC8E3946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7D8409B-E760-5340-B5D2-ACFE8E805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444FC-C89C-1049-9C47-8DAF4874E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73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DDC42DEF-032B-D748-BE9B-633534CEB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63" y="727776"/>
            <a:ext cx="3403600" cy="5201920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xmlns="" id="{13B65D40-6DF6-DD4B-BFEF-DBAA06942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54" y="727776"/>
            <a:ext cx="342265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967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MAIRIE SEGOUFIELLE</cp:lastModifiedBy>
  <cp:revision>2</cp:revision>
  <dcterms:modified xsi:type="dcterms:W3CDTF">2018-01-24T08:29:27Z</dcterms:modified>
</cp:coreProperties>
</file>